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3" r:id="rId3"/>
    <p:sldId id="274" r:id="rId4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127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144" y="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81CDF-FB32-4959-8E80-53F401D1E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39802D-7046-4476-8283-F49EBC18B8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63DA4-727B-4725-971B-C60A2C7FE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D800-110D-4A5D-A5B0-F118A9DD3F0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010F0-F560-4A88-A0F7-38A086AC5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985C3-296F-46DC-A00B-D622568F9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2774-A84D-45CA-89A7-D0D918584A5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26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58C87-C10B-4543-9BFB-37F098DEF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34FB01-ED2F-47E5-B3EE-0AB9972313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B3532E-0F26-4A6B-80CC-9F5168FED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D800-110D-4A5D-A5B0-F118A9DD3F0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7818B-BD95-4004-8DE4-32EBFFE89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5D1E1-2553-4973-8DB9-2FC70FD16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2774-A84D-45CA-89A7-D0D918584A5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53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8EBA02-C2A0-4F5F-A2DE-8BB1568824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7AAEC0-06D4-45C6-B83C-ACF8700E63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2AD6A-A8D5-4711-BF82-5F5C52ADA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D800-110D-4A5D-A5B0-F118A9DD3F0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CB760-F051-45C2-AB1A-00765D19C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8AC28-6BC0-44AF-B21E-9269AD214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2774-A84D-45CA-89A7-D0D918584A5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04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12268-7E58-41A1-8EE7-EB198FA67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12717-1508-45B9-9C9E-0F6FFF6AE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5006C-3D0A-4DB6-94C0-1B378C3A8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D800-110D-4A5D-A5B0-F118A9DD3F0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05B563-FBF7-4DDD-9D8E-1EDE2F8BA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D0893-2AA9-4B32-8025-F25FAE6F0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2774-A84D-45CA-89A7-D0D918584A5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59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C341A-DA82-4C59-BE16-C0C70BAD5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4E97A3-F739-4E1F-9EAC-DBE100CC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2AB5-8B0B-4E26-8157-FD95C6118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D800-110D-4A5D-A5B0-F118A9DD3F0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14C63-0406-4762-89DA-C0CE722F7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13CAA-B3B2-4DBD-BF2A-D990A39DA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2774-A84D-45CA-89A7-D0D918584A5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57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5DD5B-E3FB-4C34-90A6-F5F8BBDC8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D5C80-BCF3-49E1-85E1-7755F033AB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175B06-CC86-4322-A846-E16C65F907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74D056-1E52-4E25-9727-AFA86D891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D800-110D-4A5D-A5B0-F118A9DD3F0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3FE9E6-F44A-4EBC-9E40-0105E5714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2C8BD2-D2EB-43EE-8072-BA4783946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2774-A84D-45CA-89A7-D0D918584A5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82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5DA75-7FA6-4EEF-B735-EDDFCA371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B956E0-1251-4585-AD28-E3AC1D990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E9AC0E-9877-409A-82ED-0C67C411A9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4E3A4D-E81E-4965-8ED7-045463F31B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6BE4BC-B5BA-402A-9C16-C7813D3D2D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1DD685-BB72-4E84-B7EC-95CB7A35B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D800-110D-4A5D-A5B0-F118A9DD3F0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241669-B3A1-4322-97A4-19D3AACE7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88C04C-D9AA-4EE4-BA45-C51737129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2774-A84D-45CA-89A7-D0D918584A5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86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BE379-CC31-4969-B221-FCD95BA6C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47D331-2D8A-4307-9B4D-5790428F9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D800-110D-4A5D-A5B0-F118A9DD3F0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9674CB-027A-439C-80A9-FF298904E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B6761A-A11C-4A9C-B260-D520E3683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2774-A84D-45CA-89A7-D0D918584A5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475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7A3A47-6594-4BB1-97EB-7A882DB2B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D800-110D-4A5D-A5B0-F118A9DD3F0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D02B91-F5AC-4B4C-AF13-D0173A815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26AE91-71F3-4E08-A749-F60255E2A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2774-A84D-45CA-89A7-D0D918584A5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73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07EDA-D1FC-4969-BED3-C21A767D8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69449-8EDF-44CC-997D-9C5D73F08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A20924-423C-4B59-8058-6087330223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C9401A-A6DF-4728-B767-5BFA420E2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D800-110D-4A5D-A5B0-F118A9DD3F0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CCD8E1-2386-4928-B777-D28D9B6B8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69239C-C917-444D-999A-CBBD3A0AD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2774-A84D-45CA-89A7-D0D918584A5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984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50778-30BC-4882-AAF8-006AC5E82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C9E73A-5849-4DAC-8783-70FBF4FE7F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0BB46-3334-4D9A-925B-0E69049A40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0E7628-0C11-4A9F-99EE-C7AAFDCE3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D800-110D-4A5D-A5B0-F118A9DD3F0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869159-781F-48E6-8543-17BB0803B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8C8D65-A66C-44D1-A0A7-173B7501E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2774-A84D-45CA-89A7-D0D918584A5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1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AC2F84-0C9B-4F3E-BDCC-687959BD9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430DA4-888C-4918-9D9F-A80CD9FE33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9434E-19BD-43A9-A3E1-76CDDB8257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1D800-110D-4A5D-A5B0-F118A9DD3F0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D6D49-9A64-4E04-B5CD-C286D5DB60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9E3D6-509A-4BA6-AC66-206476A073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A2774-A84D-45CA-89A7-D0D918584A5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396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FF2FD-C7B2-472C-AC05-BA4BBC6B21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de-DE" dirty="0">
                <a:latin typeface="Futura Hv BT" panose="020B0702020204020204" pitchFamily="34" charset="0"/>
              </a:rPr>
              <a:t>Bildschirm Hintergrund</a:t>
            </a:r>
            <a:endParaRPr lang="en-US" dirty="0">
              <a:latin typeface="Futura Hv BT" panose="020B0702020204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53719D-D128-42B1-8B37-D713FD9D59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07717"/>
            <a:ext cx="9144000" cy="1655762"/>
          </a:xfrm>
        </p:spPr>
        <p:txBody>
          <a:bodyPr anchor="ctr"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>
                <a:latin typeface="Futura Hv BT" panose="020B0702020204020204" pitchFamily="34" charset="0"/>
              </a:rPr>
              <a:t>Slide 1: PPT Version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>
                <a:latin typeface="Futura Hv BT" panose="020B0702020204020204" pitchFamily="34" charset="0"/>
              </a:rPr>
              <a:t>Slide 2: Picture</a:t>
            </a:r>
            <a:endParaRPr lang="en-US" dirty="0">
              <a:latin typeface="Futura Hv BT" panose="020B0702020204020204" pitchFamily="34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4EBE934-33A5-48F5-9A97-165FF972CB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87" y="5823948"/>
            <a:ext cx="8048625" cy="8096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0359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5476F02-BAE3-4E32-9122-62765B6D47E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b="537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79ABE62-47D3-415B-87AC-408B478B1FBF}"/>
              </a:ext>
            </a:extLst>
          </p:cNvPr>
          <p:cNvSpPr txBox="1"/>
          <p:nvPr/>
        </p:nvSpPr>
        <p:spPr>
          <a:xfrm>
            <a:off x="31023" y="26274"/>
            <a:ext cx="5804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 Hv BT" panose="020B0702020204020204" pitchFamily="34" charset="0"/>
                <a:ea typeface="+mn-ea"/>
                <a:cs typeface="+mn-cs"/>
              </a:rPr>
              <a:t>  </a:t>
            </a: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utura Hv BT" panose="020B0702020204020204" pitchFamily="34" charset="0"/>
                <a:ea typeface="+mn-ea"/>
                <a:cs typeface="+mn-cs"/>
              </a:rPr>
              <a:t>COVID 19 PRÄVENTION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utura Hv BT" panose="020B0702020204020204" pitchFamily="34" charset="0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47EB056-129C-4306-9E82-CEB2D267E12D}"/>
              </a:ext>
            </a:extLst>
          </p:cNvPr>
          <p:cNvGrpSpPr/>
          <p:nvPr/>
        </p:nvGrpSpPr>
        <p:grpSpPr>
          <a:xfrm>
            <a:off x="94590" y="714707"/>
            <a:ext cx="3366305" cy="1645920"/>
            <a:chOff x="0" y="1061545"/>
            <a:chExt cx="3366305" cy="164592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2F75E-1D20-469E-860C-F7FCF36F2CC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1061545"/>
              <a:ext cx="2404041" cy="1645920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C8E0734-F11D-4A35-BE78-F3AD7EE82A11}"/>
                </a:ext>
              </a:extLst>
            </p:cNvPr>
            <p:cNvSpPr txBox="1"/>
            <p:nvPr/>
          </p:nvSpPr>
          <p:spPr>
            <a:xfrm>
              <a:off x="1758172" y="2094931"/>
              <a:ext cx="1608133" cy="52322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utura Hv BT" panose="020B0702020204020204" pitchFamily="34" charset="0"/>
                  <a:ea typeface="+mn-ea"/>
                  <a:cs typeface="+mn-cs"/>
                </a:rPr>
                <a:t>Gründlich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utura Hv BT" panose="020B0702020204020204" pitchFamily="34" charset="0"/>
                  <a:ea typeface="+mn-ea"/>
                  <a:cs typeface="+mn-cs"/>
                </a:rPr>
                <a:t>Hände waschen.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utura Hv BT" panose="020B0702020204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DE2C0D03-9D28-46B3-983F-8544719C4784}"/>
              </a:ext>
            </a:extLst>
          </p:cNvPr>
          <p:cNvGrpSpPr/>
          <p:nvPr/>
        </p:nvGrpSpPr>
        <p:grpSpPr>
          <a:xfrm>
            <a:off x="94590" y="2456145"/>
            <a:ext cx="3366305" cy="1802828"/>
            <a:chOff x="0" y="2957229"/>
            <a:chExt cx="3366305" cy="1802828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30992676-32E2-429B-AD97-765EBDA9DE3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0" y="2957229"/>
              <a:ext cx="2399052" cy="1645920"/>
            </a:xfrm>
            <a:prstGeom prst="rect">
              <a:avLst/>
            </a:prstGeom>
          </p:spPr>
        </p:pic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59182B2-3D15-484B-8E7C-1A233F3AC0BA}"/>
                </a:ext>
              </a:extLst>
            </p:cNvPr>
            <p:cNvSpPr txBox="1"/>
            <p:nvPr/>
          </p:nvSpPr>
          <p:spPr>
            <a:xfrm>
              <a:off x="1758172" y="4021393"/>
              <a:ext cx="1608133" cy="73866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utura Hv BT" panose="020B0702020204020204" pitchFamily="34" charset="0"/>
                  <a:ea typeface="+mn-ea"/>
                  <a:cs typeface="+mn-cs"/>
                </a:rPr>
                <a:t>In Taschentuch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utura Hv BT" panose="020B0702020204020204" pitchFamily="34" charset="0"/>
                  <a:ea typeface="+mn-ea"/>
                  <a:cs typeface="+mn-cs"/>
                </a:rPr>
                <a:t>&amp; Armbeuge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utura Hv BT" panose="020B0702020204020204" pitchFamily="34" charset="0"/>
                  <a:ea typeface="+mn-ea"/>
                  <a:cs typeface="+mn-cs"/>
                </a:rPr>
                <a:t>husten &amp; niesen.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9B80D0E-4A2B-4253-982A-88BFC5785E32}"/>
              </a:ext>
            </a:extLst>
          </p:cNvPr>
          <p:cNvGrpSpPr/>
          <p:nvPr/>
        </p:nvGrpSpPr>
        <p:grpSpPr>
          <a:xfrm>
            <a:off x="94590" y="4246769"/>
            <a:ext cx="3946400" cy="1645920"/>
            <a:chOff x="0" y="4929966"/>
            <a:chExt cx="3946400" cy="1645920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3F9BE1D8-C81F-4179-9481-47C4DD8D18E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0" y="4929966"/>
              <a:ext cx="2399052" cy="1645920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A1B0FCD-FD60-41D7-B8D6-96383B1A7E9D}"/>
                </a:ext>
              </a:extLst>
            </p:cNvPr>
            <p:cNvSpPr txBox="1"/>
            <p:nvPr/>
          </p:nvSpPr>
          <p:spPr>
            <a:xfrm>
              <a:off x="1758172" y="5963352"/>
              <a:ext cx="2188228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utura Hv BT" panose="020B0702020204020204" pitchFamily="34" charset="0"/>
                  <a:ea typeface="+mn-ea"/>
                  <a:cs typeface="+mn-cs"/>
                </a:rPr>
                <a:t>Papiertaschentuch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utura Hv BT" panose="020B0702020204020204" pitchFamily="34" charset="0"/>
                  <a:ea typeface="+mn-ea"/>
                  <a:cs typeface="+mn-cs"/>
                </a:rPr>
                <a:t>richtig entsorgen.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utura Hv BT" panose="020B0702020204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2EAED6B-E8B5-4F12-880F-6A292497D78C}"/>
              </a:ext>
            </a:extLst>
          </p:cNvPr>
          <p:cNvGrpSpPr/>
          <p:nvPr/>
        </p:nvGrpSpPr>
        <p:grpSpPr>
          <a:xfrm>
            <a:off x="3393156" y="1333186"/>
            <a:ext cx="2649763" cy="1645920"/>
            <a:chOff x="0" y="5032234"/>
            <a:chExt cx="2649763" cy="1645920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C80F77FB-799A-4C44-AAD4-BDEB7514CA8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0" y="5032234"/>
              <a:ext cx="2404041" cy="1645920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CA0573F-20BC-45F9-88F5-AAE516A4EFD4}"/>
                </a:ext>
              </a:extLst>
            </p:cNvPr>
            <p:cNvSpPr txBox="1"/>
            <p:nvPr/>
          </p:nvSpPr>
          <p:spPr>
            <a:xfrm>
              <a:off x="1758172" y="6065620"/>
              <a:ext cx="891591" cy="52322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utura Hv BT" panose="020B0702020204020204" pitchFamily="34" charset="0"/>
                  <a:ea typeface="+mn-ea"/>
                  <a:cs typeface="+mn-cs"/>
                </a:rPr>
                <a:t>Abstand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utura Hv BT" panose="020B0702020204020204" pitchFamily="34" charset="0"/>
                  <a:ea typeface="+mn-ea"/>
                  <a:cs typeface="+mn-cs"/>
                </a:rPr>
                <a:t>Halten.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utura Hv BT" panose="020B0702020204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1A57A9B-34B9-4F39-9071-89490D187F80}"/>
              </a:ext>
            </a:extLst>
          </p:cNvPr>
          <p:cNvGrpSpPr/>
          <p:nvPr/>
        </p:nvGrpSpPr>
        <p:grpSpPr>
          <a:xfrm>
            <a:off x="3393156" y="3123810"/>
            <a:ext cx="3385541" cy="1645920"/>
            <a:chOff x="0" y="5212080"/>
            <a:chExt cx="3385541" cy="1645920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89C7E7DC-341D-4A3D-98A0-E7552EE6072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0" y="5212080"/>
              <a:ext cx="2399052" cy="1645920"/>
            </a:xfrm>
            <a:prstGeom prst="rect">
              <a:avLst/>
            </a:prstGeom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22D73D0-C1E1-4F5C-9F34-EC2C655A2520}"/>
                </a:ext>
              </a:extLst>
            </p:cNvPr>
            <p:cNvSpPr txBox="1"/>
            <p:nvPr/>
          </p:nvSpPr>
          <p:spPr>
            <a:xfrm>
              <a:off x="1758172" y="6245466"/>
              <a:ext cx="1627369" cy="52322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utura Hv BT" panose="020B0702020204020204" pitchFamily="34" charset="0"/>
                  <a:ea typeface="+mn-ea"/>
                  <a:cs typeface="+mn-cs"/>
                </a:rPr>
                <a:t>Hände schütteln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utura Hv BT" panose="020B0702020204020204" pitchFamily="34" charset="0"/>
                  <a:ea typeface="+mn-ea"/>
                  <a:cs typeface="+mn-cs"/>
                </a:rPr>
                <a:t>vermeiden.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utura Hv BT" panose="020B0702020204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EFA6921-CBC6-4214-B67C-A84099CFDDC3}"/>
              </a:ext>
            </a:extLst>
          </p:cNvPr>
          <p:cNvGrpSpPr/>
          <p:nvPr/>
        </p:nvGrpSpPr>
        <p:grpSpPr>
          <a:xfrm>
            <a:off x="3393156" y="4865250"/>
            <a:ext cx="3688509" cy="1645920"/>
            <a:chOff x="0" y="4864663"/>
            <a:chExt cx="3688509" cy="1645920"/>
          </a:xfrm>
        </p:grpSpPr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A57E2CDA-B151-4060-ABF5-DFBF6E45C45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0" y="4864663"/>
              <a:ext cx="2404041" cy="1645920"/>
            </a:xfrm>
            <a:prstGeom prst="rect">
              <a:avLst/>
            </a:prstGeom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53F52DF-B862-4491-92BF-451E8073C1E7}"/>
                </a:ext>
              </a:extLst>
            </p:cNvPr>
            <p:cNvSpPr txBox="1"/>
            <p:nvPr/>
          </p:nvSpPr>
          <p:spPr>
            <a:xfrm>
              <a:off x="1758172" y="5898049"/>
              <a:ext cx="1930337" cy="52322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utura Hv BT" panose="020B0702020204020204" pitchFamily="34" charset="0"/>
                  <a:ea typeface="+mn-ea"/>
                  <a:cs typeface="+mn-cs"/>
                </a:rPr>
                <a:t>Bei Fieber &amp; Husten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utura Hv BT" panose="020B0702020204020204" pitchFamily="34" charset="0"/>
                  <a:ea typeface="+mn-ea"/>
                  <a:cs typeface="+mn-cs"/>
                </a:rPr>
                <a:t>zu Hause bleiben.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utura Hv BT" panose="020B0702020204020204" pitchFamily="34" charset="0"/>
                <a:ea typeface="+mn-ea"/>
                <a:cs typeface="+mn-cs"/>
              </a:endParaRPr>
            </a:p>
          </p:txBody>
        </p:sp>
      </p:grpSp>
      <p:pic>
        <p:nvPicPr>
          <p:cNvPr id="39" name="Picture 38">
            <a:extLst>
              <a:ext uri="{FF2B5EF4-FFF2-40B4-BE49-F238E27FC236}">
                <a16:creationId xmlns:a16="http://schemas.microsoft.com/office/drawing/2014/main" id="{9D4E4A9D-E194-4399-AF94-723FAD64A41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52" y="6283455"/>
            <a:ext cx="1114581" cy="457264"/>
          </a:xfrm>
          <a:prstGeom prst="rect">
            <a:avLst/>
          </a:prstGeom>
          <a:effectLst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64597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275C1715-9EA7-453D-B8FE-FB8D5125C4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172" y="1084083"/>
            <a:ext cx="8731441" cy="491607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406334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Breitbild</PresentationFormat>
  <Paragraphs>17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Futura Hv BT</vt:lpstr>
      <vt:lpstr>Office Theme</vt:lpstr>
      <vt:lpstr>Bildschirm Hintergrund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Miller - Academy4Training</dc:creator>
  <cp:lastModifiedBy>Volker Beneke</cp:lastModifiedBy>
  <cp:revision>7</cp:revision>
  <dcterms:created xsi:type="dcterms:W3CDTF">2020-04-27T10:16:03Z</dcterms:created>
  <dcterms:modified xsi:type="dcterms:W3CDTF">2020-05-04T11:24:49Z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E2392F5F-BA5F-4AEC-9938-1E8778B98F04</vt:lpwstr>
  </property>
  <property fmtid="{D5CDD505-2E9C-101B-9397-08002B2CF9AE}" pid="3" name="ArticulatePath">
    <vt:lpwstr>Presentation2</vt:lpwstr>
  </property>
</Properties>
</file>